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8" r:id="rId9"/>
    <p:sldId id="263" r:id="rId10"/>
    <p:sldId id="266" r:id="rId11"/>
    <p:sldId id="264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7T07:33:34.63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16"/>
      <inkml:brushProperty name="anchorY" value="-1016"/>
      <inkml:brushProperty name="scaleFactor" value="0.5"/>
    </inkml:brush>
  </inkml:definitions>
  <inkml:trace contextRef="#ctx0" brushRef="#br0">1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450E-EFB7-91BA-EC90-8CF8B2407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494F6C-C9FB-8DAA-184F-DF70948CE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0E7DC-7915-2B3E-3EFE-97BD5FBC5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B56D-A81E-4A92-9216-5CC1A5D4E848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4357F-A9AE-88C2-900B-505270B02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54989-0460-BD2A-C9DB-1CFB950B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E1343-2FB0-4F01-A68E-8485031F79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087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7B63-5D2A-C94D-7AA4-AF890F03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C4C8D-972C-66A0-BE4C-F4EEB4C1E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4445C-9EC9-D9BA-AC22-56CE4B78F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B56D-A81E-4A92-9216-5CC1A5D4E848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B5B15-FAB2-CAF6-9BB6-8F2851276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2A255-3AE6-F876-CE93-749C2707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E1343-2FB0-4F01-A68E-8485031F79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439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AACC62-E2A0-921A-5134-3720B6A37D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E16C3F-82F7-1CDE-FE43-41A789418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875F7-4493-81B4-CA4C-0C9322D8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B56D-A81E-4A92-9216-5CC1A5D4E848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711F5-605B-CF1A-7C0B-8DEFF4B94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65EBB-A28E-612B-FD19-60124B381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E1343-2FB0-4F01-A68E-8485031F79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658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D1F91-795C-3254-A542-38E65A3B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CC992-EB23-4FCF-E9A4-DDB35E546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BA6C7-1D97-F7B6-40BF-F81AF0EB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B56D-A81E-4A92-9216-5CC1A5D4E848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7D086-E27D-9CDC-D72D-1EECF3318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B6DDD-6FC0-6D0F-325D-8A35D798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E1343-2FB0-4F01-A68E-8485031F79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491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FE7F-6AED-99B4-CD47-E70EA3992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A1B84-674B-79A4-FA96-5436CA403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4E1C3-861C-0F6E-2D14-8BC178F2A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B56D-A81E-4A92-9216-5CC1A5D4E848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7B2B0-0AB7-0603-D52A-5384E436A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E9BD9-55CF-14FF-DFFF-1B97CE84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E1343-2FB0-4F01-A68E-8485031F79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031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959E-C29A-B718-E567-BB2BDEC1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E976D-5E18-B09A-0274-E325E4B54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08F74-1D00-2D42-A0EF-3766E1A36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E1E4B-6BBE-2E74-1C2D-93E021347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B56D-A81E-4A92-9216-5CC1A5D4E848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DD3DC-DD12-B1A9-01D9-FBFE5C3E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DBD02-1E56-370E-DFC6-73B2EB09E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E1343-2FB0-4F01-A68E-8485031F79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83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1BDD-CF0C-83B2-7997-C3FB2B139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9CD76-5E9B-006A-0057-34FF39D4E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A72C4-A705-4197-0AC5-9D4A3A1C4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4FF8A-BCF2-B2A0-5677-1B967F258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5420AC-4190-F2C1-E2AE-76D373442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2F66DC-DF95-2B38-54FB-FB892970D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B56D-A81E-4A92-9216-5CC1A5D4E848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98408-F5E9-718C-A836-6056E5334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A4C28-617E-2A69-A924-9127F086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E1343-2FB0-4F01-A68E-8485031F79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096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3CC3-A192-8E6F-04B7-1A756E6B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8A5645-A8EC-5202-12A9-6C19FA7E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B56D-A81E-4A92-9216-5CC1A5D4E848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8D7A2-8454-1735-4CD3-503B5A14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116D3-3293-FE80-C2A4-EFD1B159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E1343-2FB0-4F01-A68E-8485031F79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117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99C71F-EFE3-FC55-77E6-C5910A7A4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B56D-A81E-4A92-9216-5CC1A5D4E848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25DC1-E326-8245-1D79-533F776C8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5DBF6-90C8-147B-5067-0A8A4C66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E1343-2FB0-4F01-A68E-8485031F79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698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B0D1D-0913-D223-71D3-90299F1A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FF2F4-13C4-2C0B-E9C4-5246092BD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30267-21CF-9174-4FA3-80057BC87F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FD9FF-08A2-E3D4-97A4-7D494269E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B56D-A81E-4A92-9216-5CC1A5D4E848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C4FD1-D06E-A22E-2743-B703679FA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4A2CA-C40C-C09B-41C6-7EEF633E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E1343-2FB0-4F01-A68E-8485031F79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8761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CCB3-C2DE-132E-E441-9BD38AB17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532981-9ECB-E9E0-4E03-3BAF83875C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CAF05-7887-4835-9BD6-89F23CAE8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92496-9E61-6F91-31D9-798A6C169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B56D-A81E-4A92-9216-5CC1A5D4E848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AE665-3D02-D97E-513C-8E2DA80CA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F0D4-3560-4AD1-FD1E-D648BFFF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E1343-2FB0-4F01-A68E-8485031F79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213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AC780F-0051-5FC5-46F7-F9E9E31FE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530CF-87FE-96AA-9C9F-14A22554A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26EB8-8E87-C063-221F-91E58F72AD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EB56D-A81E-4A92-9216-5CC1A5D4E848}" type="datetimeFigureOut">
              <a:rPr lang="en-IN" smtClean="0"/>
              <a:t>27-11-2022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E4E4E-7F4F-DDB4-2FC2-6007460FEC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D75D6-AA51-82B3-2241-D0CF5020A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E1343-2FB0-4F01-A68E-8485031F79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190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2A5A-FC38-6160-E8A6-A5E427D751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477D8C-1EA9-0850-4589-324024C119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7641F-62C4-8B47-6EB7-4EF40490F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3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ADC941-8B11-E4A1-277C-7B1B11793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55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AFD96-BE13-3AB9-9112-44BBB65CF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4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23665-0AD4-3B05-9BBE-9F88F43E9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2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031A0-B744-E0BA-B248-48522B7C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37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2DFE6-0E69-8071-2CC0-7EE87386C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17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73AAC-D4A3-6521-E54A-0AFEAC610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53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B8EBE-EA8B-6638-5AA7-854E24E94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0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9A70B-9ABF-1517-5FA5-74EB16F8E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39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380447-D929-EDD3-347D-BA7BEF5ED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91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138FB4-EEE4-D481-2D77-47871093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8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EA6FD5-313C-CF35-4C77-62B9B56E2990}"/>
                  </a:ext>
                </a:extLst>
              </p14:cNvPr>
              <p14:cNvContentPartPr/>
              <p14:nvPr/>
            </p14:nvContentPartPr>
            <p14:xfrm>
              <a:off x="-663742" y="1200889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EA6FD5-313C-CF35-4C77-62B9B56E29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81382" y="1183249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VID-20221124-WA0001">
            <a:hlinkClick r:id="" action="ppaction://media"/>
            <a:extLst>
              <a:ext uri="{FF2B5EF4-FFF2-40B4-BE49-F238E27FC236}">
                <a16:creationId xmlns:a16="http://schemas.microsoft.com/office/drawing/2014/main" id="{9D912C02-C1F3-23AE-0086-BE3B4334ED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49881" y="103093"/>
            <a:ext cx="5142472" cy="63818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A66E85-2946-F828-21B2-56709615B893}"/>
              </a:ext>
            </a:extLst>
          </p:cNvPr>
          <p:cNvSpPr/>
          <p:nvPr/>
        </p:nvSpPr>
        <p:spPr>
          <a:xfrm>
            <a:off x="615619" y="188276"/>
            <a:ext cx="1996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Video:</a:t>
            </a:r>
          </a:p>
        </p:txBody>
      </p:sp>
    </p:spTree>
    <p:extLst>
      <p:ext uri="{BB962C8B-B14F-4D97-AF65-F5344CB8AC3E}">
        <p14:creationId xmlns:p14="http://schemas.microsoft.com/office/powerpoint/2010/main" val="195634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07129-F0DC-5EF8-2212-5FD33AC3C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22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</Words>
  <Application>Microsoft Office PowerPoint</Application>
  <PresentationFormat>Widescreen</PresentationFormat>
  <Paragraphs>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vijaydeshmukh2021@hotmail.com</dc:creator>
  <cp:lastModifiedBy>vijaydeshmukh2021@hotmail.com</cp:lastModifiedBy>
  <cp:revision>1</cp:revision>
  <dcterms:created xsi:type="dcterms:W3CDTF">2022-11-27T07:27:06Z</dcterms:created>
  <dcterms:modified xsi:type="dcterms:W3CDTF">2022-11-27T07:36:06Z</dcterms:modified>
</cp:coreProperties>
</file>